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6FAF4-0F1F-42A2-8614-76F22CE0FB6A}" type="datetimeFigureOut">
              <a:rPr lang="ru-RU" smtClean="0"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B6267-B9DB-4CC5-8F1D-8D3176CD5A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English\Desktop\Студенческий социальный театр СОВА\кукольный спектакль Волчья песня\DSCN831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428660" y="0"/>
            <a:ext cx="9572660" cy="7179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English\Desktop\Студенческий социальный театр СОВА\кукольный спектакль Волчья песня\DSCN832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English\Desktop\Студенческий социальный театр СОВА\кукольный спектакль Волчья песня\DSCN832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357254" y="0"/>
            <a:ext cx="9501254" cy="71259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English\Desktop\Студенческий социальный театр СОВА\кукольный спектакль Волчья песня\DSCN832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English\Desktop\Студенческий социальный театр СОВА\кукольный спектакль Волчья песня\DSCN832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English</dc:creator>
  <cp:lastModifiedBy>English</cp:lastModifiedBy>
  <cp:revision>2</cp:revision>
  <dcterms:created xsi:type="dcterms:W3CDTF">2016-02-03T03:17:56Z</dcterms:created>
  <dcterms:modified xsi:type="dcterms:W3CDTF">2016-02-03T03:21:08Z</dcterms:modified>
</cp:coreProperties>
</file>