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Автор и дата</a:t>
            </a:r>
          </a:p>
        </p:txBody>
      </p:sp>
      <p:sp>
        <p:nvSpPr>
          <p:cNvPr id="12" name="Заголовок презентации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Информационное 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Уровень текста 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Информация о факте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Информация о факте</a:t>
            </a:r>
          </a:p>
        </p:txBody>
      </p:sp>
      <p:sp>
        <p:nvSpPr>
          <p:cNvPr id="10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Авторство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Авторство</a:t>
            </a:r>
          </a:p>
        </p:txBody>
      </p:sp>
      <p:sp>
        <p:nvSpPr>
          <p:cNvPr id="116" name="Уровень текста 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«Важная цитата»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Миска салата с жареным рисом, варёными яйцами и палочками для еды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Тарелка с рублеными котлетами из лосося, салатом и хумусом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Тарелка пасты папарделле с зелёным маслом из петрушки, жареным фундуком и стружкой сыра пармезан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миска салата с жареным рисом, варёными яйцами и палочками для еды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Авокадо и лаймы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Заголовок презентации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23" name="Автор и дата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Автор и дата</a:t>
            </a:r>
          </a:p>
        </p:txBody>
      </p:sp>
      <p:sp>
        <p:nvSpPr>
          <p:cNvPr id="24" name="Уровень текста 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арелка с рублеными котлетами из лосося, салатом и хумусом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Заголовок слайда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Заголовок слайда</a:t>
            </a:r>
          </a:p>
        </p:txBody>
      </p:sp>
      <p:sp>
        <p:nvSpPr>
          <p:cNvPr id="34" name="Уровень текста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Номер слайда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43" name="Подзаголовок слайда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44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одзаголовок слайда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61" name="Уровень текста 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Тарелка пасты папарделле с зелёным маслом из петрушки, жареным фундуком и стружкой сыра пармезан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6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Заголовок раздела</a:t>
            </a:r>
          </a:p>
        </p:txBody>
      </p:sp>
      <p:sp>
        <p:nvSpPr>
          <p:cNvPr id="72" name="Номер слайда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8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повестки дня</a:t>
            </a:r>
          </a:p>
        </p:txBody>
      </p:sp>
      <p:sp>
        <p:nvSpPr>
          <p:cNvPr id="89" name="Подзаголовок повестки дня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повестки дня</a:t>
            </a:r>
          </a:p>
        </p:txBody>
      </p:sp>
      <p:sp>
        <p:nvSpPr>
          <p:cNvPr id="90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Темы повестки дня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Заголовок слайда</a:t>
            </a:r>
          </a:p>
        </p:txBody>
      </p:sp>
      <p:sp>
        <p:nvSpPr>
          <p:cNvPr id="3" name="Уровень текста 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3" Type="http://schemas.openxmlformats.org/officeDocument/2006/relationships/image" Target="../media/image6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eg"/><Relationship Id="rId3" Type="http://schemas.openxmlformats.org/officeDocument/2006/relationships/image" Target="../media/image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3" Type="http://schemas.openxmlformats.org/officeDocument/2006/relationships/image" Target="../media/image8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olygon 11.png" descr="Polygon 11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-107863" y="-1025979"/>
            <a:ext cx="5406851" cy="5632763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Автор"/>
          <p:cNvSpPr txBox="1"/>
          <p:nvPr>
            <p:ph type="body" idx="21"/>
          </p:nvPr>
        </p:nvSpPr>
        <p:spPr>
          <a:xfrm>
            <a:off x="1410402" y="11839048"/>
            <a:ext cx="21971003" cy="63697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792479">
              <a:defRPr b="0" sz="3455">
                <a:latin typeface="Unbounded Regular Light"/>
                <a:ea typeface="Unbounded Regular Light"/>
                <a:cs typeface="Unbounded Regular Light"/>
                <a:sym typeface="Unbounded Regular Light"/>
              </a:defRPr>
            </a:lvl1pPr>
          </a:lstStyle>
          <a:p>
            <a:pPr/>
            <a:r>
              <a:t>Автор</a:t>
            </a:r>
          </a:p>
        </p:txBody>
      </p:sp>
      <p:sp>
        <p:nvSpPr>
          <p:cNvPr id="153" name="Заголовок презентации"/>
          <p:cNvSpPr txBox="1"/>
          <p:nvPr>
            <p:ph type="ctrTitle"/>
          </p:nvPr>
        </p:nvSpPr>
        <p:spPr>
          <a:xfrm>
            <a:off x="1410401" y="3581400"/>
            <a:ext cx="21971004" cy="4648201"/>
          </a:xfrm>
          <a:prstGeom prst="rect">
            <a:avLst/>
          </a:prstGeom>
        </p:spPr>
        <p:txBody>
          <a:bodyPr/>
          <a:lstStyle>
            <a:lvl1pPr>
              <a:defRPr b="0">
                <a:latin typeface="Unbounded Bold"/>
                <a:ea typeface="Unbounded Bold"/>
                <a:cs typeface="Unbounded Bold"/>
                <a:sym typeface="Unbounded Bold"/>
              </a:defRPr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54" name="Подзаголовок презентации"/>
          <p:cNvSpPr txBox="1"/>
          <p:nvPr>
            <p:ph type="subTitle" sz="quarter" idx="1"/>
          </p:nvPr>
        </p:nvSpPr>
        <p:spPr>
          <a:xfrm>
            <a:off x="1405247" y="8229599"/>
            <a:ext cx="21971001" cy="1905001"/>
          </a:xfrm>
          <a:prstGeom prst="rect">
            <a:avLst/>
          </a:prstGeom>
        </p:spPr>
        <p:txBody>
          <a:bodyPr/>
          <a:lstStyle>
            <a:lvl1pPr>
              <a:defRPr b="0">
                <a:latin typeface="Unbounded Regular Light"/>
                <a:ea typeface="Unbounded Regular Light"/>
                <a:cs typeface="Unbounded Regular Light"/>
                <a:sym typeface="Unbounded Regular Light"/>
              </a:defRPr>
            </a:lvl1pPr>
          </a:lstStyle>
          <a:p>
            <a:pPr/>
            <a:r>
              <a:t>Подзаголовок презентации</a:t>
            </a:r>
          </a:p>
        </p:txBody>
      </p:sp>
      <p:pic>
        <p:nvPicPr>
          <p:cNvPr id="155" name="Polygon 5.png" descr="Polygon 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27450" y="336294"/>
            <a:ext cx="3009900" cy="2908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olygon 15.png" descr="Polygon 1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10113" y="3529068"/>
            <a:ext cx="1639337" cy="13858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Ресурс 6 1.png" descr="Ресурс 6 1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331716" y="11825045"/>
            <a:ext cx="1512534" cy="1253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Polygon 5.png" descr="Polygon 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8225934">
            <a:off x="18442648" y="-2438474"/>
            <a:ext cx="6202642" cy="59932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Polygon 15.png" descr="Polygon 1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6798938">
            <a:off x="21476635" y="1532478"/>
            <a:ext cx="4578469" cy="38704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бумага.png" descr="бумага.png"/>
          <p:cNvPicPr>
            <a:picLocks noChangeAspect="1"/>
          </p:cNvPicPr>
          <p:nvPr/>
        </p:nvPicPr>
        <p:blipFill>
          <a:blip r:embed="rId2">
            <a:alphaModFix amt="43249"/>
            <a:extLst/>
          </a:blip>
          <a:stretch>
            <a:fillRect/>
          </a:stretch>
        </p:blipFill>
        <p:spPr>
          <a:xfrm>
            <a:off x="-1593850" y="-4492732"/>
            <a:ext cx="27779663" cy="214822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Polygon 11.png" descr="Polygon 1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07863" y="-1025979"/>
            <a:ext cx="5406851" cy="5632763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Автор"/>
          <p:cNvSpPr txBox="1"/>
          <p:nvPr>
            <p:ph type="body" idx="21"/>
          </p:nvPr>
        </p:nvSpPr>
        <p:spPr>
          <a:xfrm>
            <a:off x="1410402" y="11839048"/>
            <a:ext cx="21971003" cy="63697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792479">
              <a:defRPr b="0" sz="3455">
                <a:latin typeface="Unbounded Regular Light"/>
                <a:ea typeface="Unbounded Regular Light"/>
                <a:cs typeface="Unbounded Regular Light"/>
                <a:sym typeface="Unbounded Regular Light"/>
              </a:defRPr>
            </a:lvl1pPr>
          </a:lstStyle>
          <a:p>
            <a:pPr/>
            <a:r>
              <a:t>Автор</a:t>
            </a:r>
          </a:p>
        </p:txBody>
      </p:sp>
      <p:sp>
        <p:nvSpPr>
          <p:cNvPr id="164" name="Заголовок презентации"/>
          <p:cNvSpPr txBox="1"/>
          <p:nvPr>
            <p:ph type="ctrTitle"/>
          </p:nvPr>
        </p:nvSpPr>
        <p:spPr>
          <a:xfrm>
            <a:off x="1410401" y="3581400"/>
            <a:ext cx="21971004" cy="4648200"/>
          </a:xfrm>
          <a:prstGeom prst="rect">
            <a:avLst/>
          </a:prstGeom>
        </p:spPr>
        <p:txBody>
          <a:bodyPr/>
          <a:lstStyle>
            <a:lvl1pPr>
              <a:defRPr b="0">
                <a:latin typeface="Unbounded Bold"/>
                <a:ea typeface="Unbounded Bold"/>
                <a:cs typeface="Unbounded Bold"/>
                <a:sym typeface="Unbounded Bold"/>
              </a:defRPr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65" name="Подзаголовок презентации"/>
          <p:cNvSpPr txBox="1"/>
          <p:nvPr>
            <p:ph type="subTitle" sz="quarter" idx="1"/>
          </p:nvPr>
        </p:nvSpPr>
        <p:spPr>
          <a:xfrm>
            <a:off x="1405247" y="8229600"/>
            <a:ext cx="21971001" cy="1905000"/>
          </a:xfrm>
          <a:prstGeom prst="rect">
            <a:avLst/>
          </a:prstGeom>
        </p:spPr>
        <p:txBody>
          <a:bodyPr/>
          <a:lstStyle>
            <a:lvl1pPr>
              <a:defRPr b="0">
                <a:latin typeface="Unbounded Regular Light"/>
                <a:ea typeface="Unbounded Regular Light"/>
                <a:cs typeface="Unbounded Regular Light"/>
                <a:sym typeface="Unbounded Regular Light"/>
              </a:defRPr>
            </a:lvl1pPr>
          </a:lstStyle>
          <a:p>
            <a:pPr/>
            <a:r>
              <a:t>Подзаголовок презентации</a:t>
            </a:r>
          </a:p>
        </p:txBody>
      </p:sp>
      <p:pic>
        <p:nvPicPr>
          <p:cNvPr id="166" name="Polygon 5.png" descr="Polygon 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727450" y="336294"/>
            <a:ext cx="3009900" cy="2908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Polygon 15.png" descr="Polygon 1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0113" y="3529068"/>
            <a:ext cx="1639337" cy="13858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Ресурс 6 1.png" descr="Ресурс 6 1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331715" y="11825045"/>
            <a:ext cx="1512535" cy="1253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Polygon 5.png" descr="Polygon 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8225934">
            <a:off x="18442647" y="-2438474"/>
            <a:ext cx="6202642" cy="59932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Polygon 15.png" descr="Polygon 1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 rot="6798938">
            <a:off x="21476636" y="1532478"/>
            <a:ext cx="4578468" cy="38704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Заголовок слайда"/>
          <p:cNvSpPr txBox="1"/>
          <p:nvPr>
            <p:ph type="title"/>
          </p:nvPr>
        </p:nvSpPr>
        <p:spPr>
          <a:xfrm>
            <a:off x="2628900" y="1295400"/>
            <a:ext cx="13125847" cy="1453148"/>
          </a:xfrm>
          <a:prstGeom prst="rect">
            <a:avLst/>
          </a:prstGeom>
        </p:spPr>
        <p:txBody>
          <a:bodyPr/>
          <a:lstStyle/>
          <a:p>
            <a:pPr defTabSz="2072588">
              <a:defRPr b="0">
                <a:latin typeface="Unbounded Bold"/>
                <a:ea typeface="Unbounded Bold"/>
                <a:cs typeface="Unbounded Bold"/>
                <a:sym typeface="Unbounded Bold"/>
              </a:defRPr>
            </a:pPr>
          </a:p>
        </p:txBody>
      </p:sp>
      <p:sp>
        <p:nvSpPr>
          <p:cNvPr id="173" name="Основной текст"/>
          <p:cNvSpPr txBox="1"/>
          <p:nvPr>
            <p:ph type="body" sz="quarter" idx="1"/>
          </p:nvPr>
        </p:nvSpPr>
        <p:spPr>
          <a:xfrm>
            <a:off x="2628900" y="3148976"/>
            <a:ext cx="9779000" cy="5385424"/>
          </a:xfrm>
          <a:prstGeom prst="rect">
            <a:avLst/>
          </a:prstGeom>
        </p:spPr>
        <p:txBody>
          <a:bodyPr/>
          <a:lstStyle>
            <a:lvl1pPr>
              <a:defRPr b="0" sz="4000">
                <a:latin typeface="Unbounded Regular Regular"/>
                <a:ea typeface="Unbounded Regular Regular"/>
                <a:cs typeface="Unbounded Regular Regular"/>
                <a:sym typeface="Unbounded Regular Regular"/>
              </a:defRPr>
            </a:lvl1pPr>
          </a:lstStyle>
          <a:p>
            <a:pPr/>
            <a:r>
              <a:t>Основной текст</a:t>
            </a:r>
          </a:p>
        </p:txBody>
      </p:sp>
      <p:pic>
        <p:nvPicPr>
          <p:cNvPr id="174" name="Ресурс 6 1.png" descr="Ресурс 6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331715" y="11825045"/>
            <a:ext cx="1512535" cy="1253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Polygon 15.png" descr="Polygon 1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6576976">
            <a:off x="-533451" y="5846477"/>
            <a:ext cx="2453208" cy="20738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Polygon 5.png" descr="Polygon 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7475079">
            <a:off x="-1155953" y="7991545"/>
            <a:ext cx="2563053" cy="2476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Polygon 15.png" descr="Polygon 1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6150114">
            <a:off x="-533451" y="9631077"/>
            <a:ext cx="2453208" cy="20738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Polygon 5.png" descr="Polygon 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7475079">
            <a:off x="-1384553" y="11496745"/>
            <a:ext cx="2563053" cy="2476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Polygon 15.png" descr="Polygon 1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6576976">
            <a:off x="-523771" y="-1417923"/>
            <a:ext cx="2453208" cy="20738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Polygon 5.png" descr="Polygon 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7475079">
            <a:off x="-1146273" y="727145"/>
            <a:ext cx="2563053" cy="2476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Polygon 15.png" descr="Polygon 1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6150114">
            <a:off x="-523771" y="2366677"/>
            <a:ext cx="2453208" cy="20738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olygon 5.png" descr="Polygon 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7475079">
            <a:off x="-1374873" y="4232345"/>
            <a:ext cx="2563053" cy="2476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olygon 15.png" descr="Polygon 1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6150114">
            <a:off x="-762051" y="13029332"/>
            <a:ext cx="2453208" cy="20738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Заголовок слайда"/>
          <p:cNvSpPr txBox="1"/>
          <p:nvPr>
            <p:ph type="title"/>
          </p:nvPr>
        </p:nvSpPr>
        <p:spPr>
          <a:xfrm>
            <a:off x="1206500" y="1270000"/>
            <a:ext cx="13125847" cy="1453148"/>
          </a:xfrm>
          <a:prstGeom prst="rect">
            <a:avLst/>
          </a:prstGeom>
        </p:spPr>
        <p:txBody>
          <a:bodyPr/>
          <a:lstStyle/>
          <a:p>
            <a:pPr defTabSz="2072588">
              <a:defRPr b="0">
                <a:latin typeface="Unbounded Bold"/>
                <a:ea typeface="Unbounded Bold"/>
                <a:cs typeface="Unbounded Bold"/>
                <a:sym typeface="Unbounded Bold"/>
              </a:defRPr>
            </a:pPr>
          </a:p>
        </p:txBody>
      </p:sp>
      <p:sp>
        <p:nvSpPr>
          <p:cNvPr id="186" name="Основной текст…"/>
          <p:cNvSpPr txBox="1"/>
          <p:nvPr>
            <p:ph type="body" sz="quarter" idx="1"/>
          </p:nvPr>
        </p:nvSpPr>
        <p:spPr>
          <a:xfrm>
            <a:off x="1206500" y="3123576"/>
            <a:ext cx="9779000" cy="5385424"/>
          </a:xfrm>
          <a:prstGeom prst="rect">
            <a:avLst/>
          </a:prstGeom>
        </p:spPr>
        <p:txBody>
          <a:bodyPr/>
          <a:lstStyle/>
          <a:p>
            <a:pPr>
              <a:defRPr b="0" sz="4000">
                <a:latin typeface="Unbounded Regular Regular"/>
                <a:ea typeface="Unbounded Regular Regular"/>
                <a:cs typeface="Unbounded Regular Regular"/>
                <a:sym typeface="Unbounded Regular Regular"/>
              </a:defRPr>
            </a:pPr>
            <a:r>
              <a:t>Основной текст</a:t>
            </a:r>
          </a:p>
          <a:p>
            <a:pPr>
              <a:defRPr b="0" sz="4000">
                <a:latin typeface="Unbounded Regular Regular"/>
                <a:ea typeface="Unbounded Regular Regular"/>
                <a:cs typeface="Unbounded Regular Regular"/>
                <a:sym typeface="Unbounded Regular Regular"/>
              </a:defRPr>
            </a:pPr>
          </a:p>
          <a:p>
            <a:pPr>
              <a:defRPr b="0" sz="4000">
                <a:latin typeface="Unbounded Regular Regular"/>
                <a:ea typeface="Unbounded Regular Regular"/>
                <a:cs typeface="Unbounded Regular Regular"/>
                <a:sym typeface="Unbounded Regular Regular"/>
              </a:defRPr>
            </a:pPr>
            <a:r>
              <a:t>Перечисление:</a:t>
            </a:r>
          </a:p>
          <a:p>
            <a:pPr>
              <a:defRPr b="0" sz="4000">
                <a:latin typeface="Unbounded Regular Regular"/>
                <a:ea typeface="Unbounded Regular Regular"/>
                <a:cs typeface="Unbounded Regular Regular"/>
                <a:sym typeface="Unbounded Regular Regular"/>
              </a:defRPr>
            </a:pPr>
            <a:r>
              <a:t>— текст</a:t>
            </a:r>
          </a:p>
          <a:p>
            <a:pPr>
              <a:defRPr b="0" sz="4000">
                <a:latin typeface="Unbounded Regular Regular"/>
                <a:ea typeface="Unbounded Regular Regular"/>
                <a:cs typeface="Unbounded Regular Regular"/>
                <a:sym typeface="Unbounded Regular Regular"/>
              </a:defRPr>
            </a:pPr>
            <a:r>
              <a:t>— текст</a:t>
            </a:r>
          </a:p>
          <a:p>
            <a:pPr>
              <a:defRPr b="0" sz="4000">
                <a:latin typeface="Unbounded Regular Regular"/>
                <a:ea typeface="Unbounded Regular Regular"/>
                <a:cs typeface="Unbounded Regular Regular"/>
                <a:sym typeface="Unbounded Regular Regular"/>
              </a:defRPr>
            </a:pPr>
            <a:r>
              <a:t>— текст</a:t>
            </a:r>
          </a:p>
        </p:txBody>
      </p:sp>
      <p:pic>
        <p:nvPicPr>
          <p:cNvPr id="187" name="Ресурс 6 1.png" descr="Ресурс 6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331715" y="11825045"/>
            <a:ext cx="1512535" cy="1253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ЧББ.png" descr="ЧББ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490200" y="-1112836"/>
            <a:ext cx="17197683" cy="159416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roup 48095442.png" descr="Group 4809544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890500" y="-4238666"/>
            <a:ext cx="19508391" cy="191453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uppa-druzei-provodasih-vrema-vmeste-na-svezem-vozduhe.jpg" descr="gruppa-druzei-provodasih-vrema-vmeste-na-svezem-vozduh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3896" y="-2785520"/>
            <a:ext cx="24491792" cy="367349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Ресурс 6 1.png" descr="Ресурс 6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230115" y="953845"/>
            <a:ext cx="1512535" cy="1253243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ФОТО НЕ ДЛЯ ИСПОЛЬЗОВАНИЯ"/>
          <p:cNvSpPr txBox="1"/>
          <p:nvPr/>
        </p:nvSpPr>
        <p:spPr>
          <a:xfrm>
            <a:off x="4008501" y="12071350"/>
            <a:ext cx="16366999" cy="1054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Unbounded Bold"/>
                <a:ea typeface="Unbounded Bold"/>
                <a:cs typeface="Unbounded Bold"/>
                <a:sym typeface="Unbounded Bold"/>
              </a:defRPr>
            </a:lvl1pPr>
          </a:lstStyle>
          <a:p>
            <a:pPr>
              <a:defRPr>
                <a:solidFill>
                  <a:schemeClr val="accent5">
                    <a:lumOff val="-29866"/>
                  </a:schemeClr>
                </a:solidFill>
                <a:latin typeface="Unbounded Regular Regular"/>
                <a:ea typeface="Unbounded Regular Regular"/>
                <a:cs typeface="Unbounded Regular Regular"/>
                <a:sym typeface="Unbounded Regular Regular"/>
              </a:defRPr>
            </a:pP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Unbounded Bold"/>
                <a:ea typeface="Unbounded Bold"/>
                <a:cs typeface="Unbounded Bold"/>
                <a:sym typeface="Unbounded Bold"/>
              </a:rPr>
              <a:t>ФОТО НЕ ДЛЯ ИСПОЛЬЗОВАНИЯ</a:t>
            </a:r>
          </a:p>
        </p:txBody>
      </p:sp>
      <p:sp>
        <p:nvSpPr>
          <p:cNvPr id="195" name="«ЦИТАТА»"/>
          <p:cNvSpPr txBox="1"/>
          <p:nvPr>
            <p:ph type="title"/>
          </p:nvPr>
        </p:nvSpPr>
        <p:spPr>
          <a:xfrm>
            <a:off x="623001" y="-1676400"/>
            <a:ext cx="21971004" cy="4648200"/>
          </a:xfrm>
          <a:prstGeom prst="rect">
            <a:avLst/>
          </a:prstGeom>
        </p:spPr>
        <p:txBody>
          <a:bodyPr/>
          <a:lstStyle>
            <a:lvl1pPr>
              <a:defRPr b="0" spc="-232" sz="11600">
                <a:latin typeface="Unbounded Bold"/>
                <a:ea typeface="Unbounded Bold"/>
                <a:cs typeface="Unbounded Bold"/>
                <a:sym typeface="Unbounded Bold"/>
              </a:defRPr>
            </a:lvl1pPr>
          </a:lstStyle>
          <a:p>
            <a:pPr/>
            <a:r>
              <a:t>«ЦИТАТА»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Ресурс 6 1.png" descr="Ресурс 6 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331715" y="11825045"/>
            <a:ext cx="1512535" cy="1253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Оборотная 2.png" descr="Оборотная 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43117" y="0"/>
            <a:ext cx="2467023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olygon 11.png" descr="Polygon 1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7863" y="-1025979"/>
            <a:ext cx="5406851" cy="5632763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Автор"/>
          <p:cNvSpPr txBox="1"/>
          <p:nvPr>
            <p:ph type="body" idx="21"/>
          </p:nvPr>
        </p:nvSpPr>
        <p:spPr>
          <a:xfrm>
            <a:off x="1410402" y="11839048"/>
            <a:ext cx="21971003" cy="63697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792479">
              <a:defRPr b="0" sz="3455">
                <a:latin typeface="Unbounded Regular Light"/>
                <a:ea typeface="Unbounded Regular Light"/>
                <a:cs typeface="Unbounded Regular Light"/>
                <a:sym typeface="Unbounded Regular Light"/>
              </a:defRPr>
            </a:lvl1pPr>
          </a:lstStyle>
          <a:p>
            <a:pPr/>
            <a:r>
              <a:t>Автор</a:t>
            </a:r>
          </a:p>
        </p:txBody>
      </p:sp>
      <p:sp>
        <p:nvSpPr>
          <p:cNvPr id="202" name="Заголовок презентации"/>
          <p:cNvSpPr txBox="1"/>
          <p:nvPr>
            <p:ph type="ctrTitle"/>
          </p:nvPr>
        </p:nvSpPr>
        <p:spPr>
          <a:xfrm>
            <a:off x="1410401" y="3581400"/>
            <a:ext cx="21971004" cy="4648200"/>
          </a:xfrm>
          <a:prstGeom prst="rect">
            <a:avLst/>
          </a:prstGeom>
        </p:spPr>
        <p:txBody>
          <a:bodyPr/>
          <a:lstStyle>
            <a:lvl1pPr>
              <a:defRPr b="0">
                <a:latin typeface="Unbounded Bold"/>
                <a:ea typeface="Unbounded Bold"/>
                <a:cs typeface="Unbounded Bold"/>
                <a:sym typeface="Unbounded Bold"/>
              </a:defRPr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203" name="Подзаголовок презентации"/>
          <p:cNvSpPr txBox="1"/>
          <p:nvPr>
            <p:ph type="subTitle" sz="quarter" idx="1"/>
          </p:nvPr>
        </p:nvSpPr>
        <p:spPr>
          <a:xfrm>
            <a:off x="1405247" y="8229600"/>
            <a:ext cx="21971001" cy="1905000"/>
          </a:xfrm>
          <a:prstGeom prst="rect">
            <a:avLst/>
          </a:prstGeom>
        </p:spPr>
        <p:txBody>
          <a:bodyPr/>
          <a:lstStyle>
            <a:lvl1pPr>
              <a:defRPr b="0">
                <a:latin typeface="Unbounded Regular Light"/>
                <a:ea typeface="Unbounded Regular Light"/>
                <a:cs typeface="Unbounded Regular Light"/>
                <a:sym typeface="Unbounded Regular Light"/>
              </a:defRPr>
            </a:lvl1pPr>
          </a:lstStyle>
          <a:p>
            <a:pPr/>
            <a:r>
              <a:t>Подзаголовок презентации</a:t>
            </a:r>
          </a:p>
        </p:txBody>
      </p:sp>
      <p:pic>
        <p:nvPicPr>
          <p:cNvPr id="204" name="Polygon 5.png" descr="Polygon 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27450" y="336294"/>
            <a:ext cx="3009900" cy="2908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Polygon 15.png" descr="Polygon 1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10113" y="3529068"/>
            <a:ext cx="1639337" cy="13858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Ресурс 6 1.png" descr="Ресурс 6 1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331715" y="11825045"/>
            <a:ext cx="1512535" cy="12532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Polygon 5.png" descr="Polygon 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8225934">
            <a:off x="18442647" y="-2438474"/>
            <a:ext cx="6202642" cy="59932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Polygon 15.png" descr="Polygon 1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6798938">
            <a:off x="21476636" y="1532478"/>
            <a:ext cx="4578468" cy="38704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